
<file path=[Content_Types].xml><?xml version="1.0" encoding="utf-8"?>
<Types xmlns="http://schemas.openxmlformats.org/package/2006/content-types"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4" r:id="rId3"/>
    <p:sldId id="265" r:id="rId4"/>
    <p:sldId id="256" r:id="rId5"/>
    <p:sldId id="257" r:id="rId6"/>
    <p:sldId id="258" r:id="rId7"/>
    <p:sldId id="259" r:id="rId8"/>
    <p:sldId id="260" r:id="rId9"/>
    <p:sldId id="262" r:id="rId10"/>
    <p:sldId id="263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6" d="100"/>
          <a:sy n="66" d="100"/>
        </p:scale>
        <p:origin x="1286" y="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aperBackingColor.jpg"/>
          <p:cNvPicPr>
            <a:picLocks noChangeAspect="1"/>
          </p:cNvPicPr>
          <p:nvPr/>
        </p:nvPicPr>
        <p:blipFill>
          <a:blip r:embed="rId2"/>
          <a:srcRect l="469" t="13915"/>
          <a:stretch>
            <a:fillRect/>
          </a:stretch>
        </p:blipFill>
        <p:spPr>
          <a:xfrm>
            <a:off x="1613903" y="699248"/>
            <a:ext cx="5916194" cy="3837694"/>
          </a:xfrm>
          <a:prstGeom prst="rect">
            <a:avLst/>
          </a:prstGeom>
          <a:solidFill>
            <a:srgbClr val="FFFFFF">
              <a:shade val="85000"/>
            </a:srgbClr>
          </a:solidFill>
          <a:ln w="22225" cap="sq">
            <a:solidFill>
              <a:srgbClr val="FDFDFD"/>
            </a:solidFill>
            <a:miter lim="800000"/>
          </a:ln>
          <a:effectLst>
            <a:outerShdw blurRad="57150" dist="37500" dir="7560000" sy="98000" kx="80000" ky="63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569" y="1143000"/>
            <a:ext cx="5724862" cy="184696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69" y="2994212"/>
            <a:ext cx="5724862" cy="457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SzPct val="90000"/>
              <a:buFont typeface="Wingdings" pitchFamily="2" charset="2"/>
              <a:buNone/>
              <a:defRPr sz="2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hotoBacking-r.png"/>
          <p:cNvPicPr>
            <a:picLocks noChangeAspect="1"/>
          </p:cNvPicPr>
          <p:nvPr/>
        </p:nvPicPr>
        <p:blipFill>
          <a:blip r:embed="rId2"/>
          <a:srcRect l="17353" t="9412" r="17500" b="32353"/>
          <a:stretch>
            <a:fillRect/>
          </a:stretch>
        </p:blipFill>
        <p:spPr>
          <a:xfrm>
            <a:off x="1586753" y="645459"/>
            <a:ext cx="5957047" cy="399377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435" y="4953000"/>
            <a:ext cx="8095130" cy="857250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435" y="5791200"/>
            <a:ext cx="809513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64792" y="804672"/>
            <a:ext cx="5638800" cy="3657600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s-ES_tradnl"/>
              <a:t>Haga clic en el icono para agregar una imagen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18" y="2514600"/>
            <a:ext cx="8162365" cy="914400"/>
          </a:xfrm>
        </p:spPr>
        <p:txBody>
          <a:bodyPr anchor="b" anchorCtr="0"/>
          <a:lstStyle>
            <a:lvl1pPr algn="ctr">
              <a:defRPr sz="5400" b="0" cap="none" baseline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818" y="3429000"/>
            <a:ext cx="8162365" cy="38100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98613"/>
            <a:ext cx="3773488" cy="427877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" y="2174875"/>
            <a:ext cx="3773488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98613"/>
            <a:ext cx="3776472" cy="427877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776472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4170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1143000"/>
            <a:ext cx="3807662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199" y="605118"/>
            <a:ext cx="3776472" cy="55654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618815"/>
            <a:ext cx="3807662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18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  <p:pic>
        <p:nvPicPr>
          <p:cNvPr id="10" name="Picture 9" descr="pictureCaptionBacking.png"/>
          <p:cNvPicPr>
            <a:picLocks noChangeAspect="1"/>
          </p:cNvPicPr>
          <p:nvPr/>
        </p:nvPicPr>
        <p:blipFill>
          <a:blip r:embed="rId2"/>
          <a:srcRect l="52272" t="8889" r="5152" b="16566"/>
          <a:stretch>
            <a:fillRect/>
          </a:stretch>
        </p:blipFill>
        <p:spPr>
          <a:xfrm>
            <a:off x="4594412" y="663388"/>
            <a:ext cx="3893127" cy="511232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25487" y="1143000"/>
            <a:ext cx="3792537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2618815"/>
            <a:ext cx="3792537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18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29938" y="864971"/>
            <a:ext cx="3422075" cy="4709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7" y="462896"/>
            <a:ext cx="7718425" cy="828021"/>
          </a:xfrm>
        </p:spPr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9" y="1598613"/>
            <a:ext cx="7718424" cy="4572000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685801"/>
            <a:ext cx="1066800" cy="5484812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8" y="685757"/>
            <a:ext cx="6437312" cy="5482221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6141" y="1586753"/>
            <a:ext cx="7691719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4CF868E-206F-CB46-9007-5C7F6D940590}" type="datetimeFigureOut">
              <a:rPr lang="es-ES_tradnl" smtClean="0"/>
              <a:pPr/>
              <a:t>19/01/2021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691101B-CD6E-6F40-8C47-EF2B77DFED1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400"/>
        </a:spcBef>
        <a:buSzPct val="90000"/>
        <a:buFont typeface="Wingdings" pitchFamily="2" charset="2"/>
        <a:buChar char="v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3650" indent="-34925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33655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5.pdf"/><Relationship Id="rId2" Type="http://schemas.openxmlformats.org/officeDocument/2006/relationships/image" Target="../media/image20.pd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2.pd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/>
              <a:t>FERIA VERDE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/>
              <a:t>Delegación Cuauhtemoc, SEDEREC, </a:t>
            </a:r>
            <a:r>
              <a:rPr lang="es-ES_tradnl" dirty="0" err="1"/>
              <a:t>Organi</a:t>
            </a:r>
            <a:r>
              <a:rPr lang="es-ES_tradnl" dirty="0"/>
              <a:t>-K</a:t>
            </a:r>
          </a:p>
        </p:txBody>
      </p:sp>
      <p:pic>
        <p:nvPicPr>
          <p:cNvPr id="8" name="Marcador de posición de imagen 7" descr="10570491_1444944102457583_1283895542540497261_n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6757" b="6757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Objetivo.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_tradnl" dirty="0"/>
              <a:t>Generar una cultura de alimentación y hábitos sanos con el cuerpo y el medio ambiente. </a:t>
            </a:r>
          </a:p>
          <a:p>
            <a:pPr>
              <a:buNone/>
            </a:pPr>
            <a:r>
              <a:rPr lang="es-ES_tradnl" dirty="0"/>
              <a:t>Las Ferias Verdes son una iniciativa de la sociedad civil, productores y autoridades locales. El objetivo es fortalecer una economía basada en la integración social, el cuidado al medio ambiente y la salud integral. </a:t>
            </a:r>
          </a:p>
          <a:p>
            <a:pPr>
              <a:buNone/>
            </a:pPr>
            <a:r>
              <a:rPr lang="es-ES_tradnl" dirty="0"/>
              <a:t>Con productos sanos evitamos daños al medio ambiente y a la salud. Además las Ferias serán una espacio para la educación ambiental, el arte consciente, así como el fomento a la economía alternativa a través de las </a:t>
            </a:r>
            <a:r>
              <a:rPr lang="es-ES_tradnl" dirty="0" err="1"/>
              <a:t>Gratiferias</a:t>
            </a:r>
            <a:r>
              <a:rPr lang="es-ES_tradnl" dirty="0"/>
              <a:t> y otros modelos de economía que se están implementando gradualmente.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Actividades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_tradnl" dirty="0"/>
              <a:t>Sanación. Medicina tradicional, natural y ancestral</a:t>
            </a:r>
          </a:p>
          <a:p>
            <a:r>
              <a:rPr lang="es-ES_tradnl" dirty="0"/>
              <a:t>Conferencias. Educación ambiental a través de conferencias y talleres prácticos. </a:t>
            </a:r>
          </a:p>
          <a:p>
            <a:r>
              <a:rPr lang="es-ES_tradnl" dirty="0"/>
              <a:t>Baile/Danza. Exhibición de bailes, así como clases de baile como el Swing y Danzas Circulares.  </a:t>
            </a:r>
          </a:p>
          <a:p>
            <a:r>
              <a:rPr lang="es-ES_tradnl" dirty="0"/>
              <a:t>Yoga y Meditación. Práctica de yoga en el parque y meditaciones con cuencos o similar.  </a:t>
            </a:r>
          </a:p>
          <a:p>
            <a:r>
              <a:rPr lang="es-ES_tradnl" dirty="0"/>
              <a:t>Reciclaje. Acopio de aceite usado de cocina y residuos electrónicos.</a:t>
            </a:r>
          </a:p>
          <a:p>
            <a:r>
              <a:rPr lang="es-ES_tradnl" dirty="0"/>
              <a:t>Productos biodegradables, orgánicos, locales, artesanales y sanos. </a:t>
            </a:r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Sanación</a:t>
            </a:r>
          </a:p>
        </p:txBody>
      </p:sp>
      <p:pic>
        <p:nvPicPr>
          <p:cNvPr id="7" name="Marcador de contenido 6" descr="10390554_787708411290013_9135130260541162934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8200" y="1971477"/>
            <a:ext cx="3776663" cy="2832497"/>
          </a:xfrm>
        </p:spPr>
      </p:pic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_tradnl" dirty="0"/>
              <a:t>Caravana de Medicina Tradicional</a:t>
            </a:r>
          </a:p>
          <a:p>
            <a:r>
              <a:rPr lang="es-ES_tradnl" dirty="0"/>
              <a:t>Sanadores</a:t>
            </a:r>
          </a:p>
          <a:p>
            <a:r>
              <a:rPr lang="es-ES_tradnl" dirty="0"/>
              <a:t>Curadores</a:t>
            </a:r>
          </a:p>
          <a:p>
            <a:r>
              <a:rPr lang="es-ES_tradnl" dirty="0"/>
              <a:t>Masajes</a:t>
            </a:r>
          </a:p>
          <a:p>
            <a:r>
              <a:rPr lang="es-ES_tradnl" dirty="0"/>
              <a:t>Medicinas naturales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23901" y="314978"/>
            <a:ext cx="7693960" cy="1818621"/>
          </a:xfrm>
        </p:spPr>
        <p:txBody>
          <a:bodyPr/>
          <a:lstStyle/>
          <a:p>
            <a:r>
              <a:rPr lang="es-ES_tradnl" dirty="0"/>
              <a:t>Productos orgánicos, locales, artesanales y biodegradables</a:t>
            </a:r>
            <a:br>
              <a:rPr lang="es-ES_tradnl" dirty="0"/>
            </a:br>
            <a:endParaRPr lang="es-ES_tradnl" dirty="0"/>
          </a:p>
        </p:txBody>
      </p:sp>
      <p:pic>
        <p:nvPicPr>
          <p:cNvPr id="5" name="Marcador de contenido 4" descr="10426114_765889743471880_6992308054926182473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3900" y="2818837"/>
            <a:ext cx="3776663" cy="2120439"/>
          </a:xfrm>
        </p:spPr>
      </p:pic>
      <p:pic>
        <p:nvPicPr>
          <p:cNvPr id="8" name="Marcador de contenido 7" descr="10488151_787705651290289_6837287688371045132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15905" y="2462809"/>
            <a:ext cx="3301956" cy="247646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Yoga / Meditación con Cuencos </a:t>
            </a:r>
          </a:p>
        </p:txBody>
      </p:sp>
      <p:pic>
        <p:nvPicPr>
          <p:cNvPr id="5" name="Marcador de contenido 4" descr="10689873_787708584623329_7964453534526861721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3900" y="2462808"/>
            <a:ext cx="3776663" cy="2832497"/>
          </a:xfrm>
        </p:spPr>
      </p:pic>
      <p:pic>
        <p:nvPicPr>
          <p:cNvPr id="6" name="Marcador de contenido 5" descr="10152521_10152147724801837_7286588222196402968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62809"/>
            <a:ext cx="4235509" cy="283249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Reciclaje</a:t>
            </a:r>
          </a:p>
        </p:txBody>
      </p:sp>
      <p:pic>
        <p:nvPicPr>
          <p:cNvPr id="5" name="Marcador de contenido 4" descr="10698482_1480667755551884_9137985603806806842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3900" y="1990725"/>
            <a:ext cx="3776663" cy="3776663"/>
          </a:xfrm>
        </p:spPr>
      </p:pic>
      <p:pic>
        <p:nvPicPr>
          <p:cNvPr id="6" name="Marcador de contenido 5" descr="10414564_1415530425398951_4552039957556827493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990725"/>
            <a:ext cx="3776663" cy="37766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Bailes</a:t>
            </a:r>
          </a:p>
        </p:txBody>
      </p:sp>
      <p:pic>
        <p:nvPicPr>
          <p:cNvPr id="5" name="Marcador de contenido 4" descr="10710718_1486503591634967_7376444677343251059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3900" y="2464603"/>
            <a:ext cx="3776663" cy="2828907"/>
          </a:xfrm>
        </p:spPr>
      </p:pic>
      <p:pic>
        <p:nvPicPr>
          <p:cNvPr id="6" name="Marcador de contenido 5" descr="10704147_1487348138217179_4471086910139300174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64603"/>
            <a:ext cx="3776663" cy="282890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Conferencias</a:t>
            </a:r>
          </a:p>
        </p:txBody>
      </p:sp>
      <p:pic>
        <p:nvPicPr>
          <p:cNvPr id="5" name="Marcador de contenido 4" descr="1620469_1485081378443855_1618376390970927351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3900" y="2464603"/>
            <a:ext cx="3776663" cy="2828907"/>
          </a:xfrm>
        </p:spPr>
      </p:pic>
      <p:pic>
        <p:nvPicPr>
          <p:cNvPr id="6" name="Marcador de contenido 5" descr="10665335_1486498394968820_7783698625351331258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64603"/>
            <a:ext cx="3776663" cy="282890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Publicidad</a:t>
            </a:r>
          </a:p>
        </p:txBody>
      </p:sp>
      <p:pic>
        <p:nvPicPr>
          <p:cNvPr id="9" name="Marcador de contenido 8" descr="Feria Verde flyer 10,5x14,8.pdf"/>
          <p:cNvPicPr>
            <a:picLocks noGrp="1" noChangeAspect="1"/>
          </p:cNvPicPr>
          <p:nvPr>
            <p:ph sz="half" idx="1"/>
          </p:nvPr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43073" y="1587500"/>
            <a:ext cx="3138317" cy="2232025"/>
          </a:xfrm>
        </p:spPr>
      </p:pic>
      <p:pic>
        <p:nvPicPr>
          <p:cNvPr id="10" name="Marcador de contenido 9" descr="Feria Verde poster 40x60.pdf"/>
          <p:cNvPicPr>
            <a:picLocks noGrp="1" noChangeAspect="1"/>
          </p:cNvPicPr>
          <p:nvPr>
            <p:ph sz="half" idx="2"/>
          </p:nvPr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792523" y="1587500"/>
            <a:ext cx="1488017" cy="2232025"/>
          </a:xfrm>
        </p:spPr>
      </p:pic>
      <p:pic>
        <p:nvPicPr>
          <p:cNvPr id="11" name="Marcador de contenido 10" descr="1937455_1443956312556362_172183169078466117_n.jpg"/>
          <p:cNvPicPr>
            <a:picLocks noGrp="1" noChangeAspect="1"/>
          </p:cNvPicPr>
          <p:nvPr>
            <p:ph sz="half" idx="13"/>
          </p:nvPr>
        </p:nvPicPr>
        <p:blipFill>
          <a:blip r:embed="rId6"/>
          <a:stretch>
            <a:fillRect/>
          </a:stretch>
        </p:blipFill>
        <p:spPr>
          <a:xfrm>
            <a:off x="1868223" y="3913188"/>
            <a:ext cx="1488017" cy="2232025"/>
          </a:xfrm>
        </p:spPr>
      </p:pic>
      <p:pic>
        <p:nvPicPr>
          <p:cNvPr id="12" name="Marcador de contenido 11" descr="Cartel_FeriaVerde_40cmx60cm.pdf"/>
          <p:cNvPicPr>
            <a:picLocks noGrp="1" noChangeAspect="1"/>
          </p:cNvPicPr>
          <p:nvPr>
            <p:ph sz="half" idx="14"/>
          </p:nvPr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5792523" y="3913188"/>
            <a:ext cx="1488017" cy="22320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Infraestructura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 err="1"/>
              <a:t>Organi</a:t>
            </a:r>
            <a:r>
              <a:rPr lang="es-ES_tradnl" dirty="0"/>
              <a:t>-K</a:t>
            </a:r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/>
              <a:t>5 carpas de 6 </a:t>
            </a:r>
            <a:r>
              <a:rPr lang="es-ES_tradnl" dirty="0" err="1"/>
              <a:t>x</a:t>
            </a:r>
            <a:r>
              <a:rPr lang="es-ES_tradnl" dirty="0"/>
              <a:t> 3</a:t>
            </a:r>
          </a:p>
          <a:p>
            <a:r>
              <a:rPr lang="es-ES_tradnl" dirty="0"/>
              <a:t>3,500 </a:t>
            </a:r>
            <a:r>
              <a:rPr lang="es-ES_tradnl" dirty="0" err="1"/>
              <a:t>flyers</a:t>
            </a:r>
            <a:endParaRPr lang="es-ES_tradnl" dirty="0"/>
          </a:p>
          <a:p>
            <a:r>
              <a:rPr lang="es-ES_tradnl" dirty="0"/>
              <a:t>25 tablones</a:t>
            </a:r>
          </a:p>
          <a:p>
            <a:r>
              <a:rPr lang="es-ES_tradnl" dirty="0"/>
              <a:t>1 lona publicitaria</a:t>
            </a:r>
          </a:p>
          <a:p>
            <a:r>
              <a:rPr lang="es-ES_tradnl" dirty="0"/>
              <a:t>Artistas y Educadores Ambientales</a:t>
            </a:r>
          </a:p>
          <a:p>
            <a:endParaRPr lang="es-ES_tradnl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/>
              <a:t>Delegación </a:t>
            </a:r>
          </a:p>
        </p:txBody>
      </p:sp>
      <p:sp>
        <p:nvSpPr>
          <p:cNvPr id="11" name="Marcador de contenido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_tradnl" dirty="0"/>
              <a:t>4 carpas</a:t>
            </a:r>
          </a:p>
          <a:p>
            <a:r>
              <a:rPr lang="es-ES_tradnl" dirty="0"/>
              <a:t>25 tablones</a:t>
            </a:r>
          </a:p>
          <a:p>
            <a:r>
              <a:rPr lang="es-ES_tradnl" dirty="0"/>
              <a:t>100 sillas</a:t>
            </a:r>
          </a:p>
          <a:p>
            <a:r>
              <a:rPr lang="es-ES_tradnl" dirty="0"/>
              <a:t>Sonido</a:t>
            </a:r>
          </a:p>
          <a:p>
            <a:r>
              <a:rPr lang="es-ES_tradnl" dirty="0"/>
              <a:t>Escenario </a:t>
            </a:r>
          </a:p>
          <a:p>
            <a:r>
              <a:rPr lang="es-ES_tradnl" dirty="0"/>
              <a:t>Energía Eléctrica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/>
              <a:t>Productores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/>
              <a:t>15 Sanación</a:t>
            </a:r>
          </a:p>
          <a:p>
            <a:r>
              <a:rPr lang="es-ES_tradnl" dirty="0"/>
              <a:t>10 </a:t>
            </a:r>
            <a:r>
              <a:rPr lang="es-ES_tradnl" dirty="0" err="1"/>
              <a:t>Ecotecnias</a:t>
            </a:r>
            <a:endParaRPr lang="es-ES_tradnl" dirty="0"/>
          </a:p>
          <a:p>
            <a:r>
              <a:rPr lang="es-ES_tradnl" dirty="0"/>
              <a:t>15 Alimentación Sana</a:t>
            </a:r>
          </a:p>
          <a:p>
            <a:r>
              <a:rPr lang="es-ES_tradnl" dirty="0"/>
              <a:t>5 Servicios Ambientales</a:t>
            </a:r>
          </a:p>
          <a:p>
            <a:r>
              <a:rPr lang="es-ES_tradnl" dirty="0"/>
              <a:t>5 Comida. </a:t>
            </a:r>
          </a:p>
          <a:p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/>
              <a:t>Programa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_tradnl" dirty="0"/>
              <a:t>Swing México</a:t>
            </a:r>
          </a:p>
          <a:p>
            <a:r>
              <a:rPr lang="es-ES_tradnl" dirty="0"/>
              <a:t>Danza Árabe</a:t>
            </a:r>
          </a:p>
          <a:p>
            <a:r>
              <a:rPr lang="es-ES_tradnl" dirty="0"/>
              <a:t>Danzas Circulares</a:t>
            </a:r>
          </a:p>
          <a:p>
            <a:r>
              <a:rPr lang="es-ES_tradnl" dirty="0"/>
              <a:t>Yoga</a:t>
            </a:r>
          </a:p>
          <a:p>
            <a:r>
              <a:rPr lang="es-ES_tradnl" dirty="0"/>
              <a:t>4 Conferencias</a:t>
            </a:r>
          </a:p>
          <a:p>
            <a:r>
              <a:rPr lang="es-ES_tradnl" dirty="0"/>
              <a:t>4 Talleres</a:t>
            </a:r>
          </a:p>
          <a:p>
            <a:r>
              <a:rPr lang="es-ES_tradnl" dirty="0"/>
              <a:t>Grupo de Jazz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Parque México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34445"/>
            <a:ext cx="7467600" cy="552355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895600" y="4322802"/>
            <a:ext cx="22098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900" b="1" u="sng" dirty="0">
                <a:ln>
                  <a:solidFill>
                    <a:srgbClr val="9EB060"/>
                  </a:solidFill>
                </a:ln>
                <a:solidFill>
                  <a:srgbClr val="FF0000"/>
                </a:solidFill>
              </a:rPr>
              <a:t>Escenario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Aventura">
  <a:themeElements>
    <a:clrScheme name="Aventura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Aventura">
      <a:majorFont>
        <a:latin typeface="Calisto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Aventu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76200" dist="25400" dir="13500000">
              <a:srgbClr val="4B4B4B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shade val="10000"/>
                <a:alpha val="30000"/>
                <a:satMod val="60000"/>
              </a:schemeClr>
              <a:schemeClr val="phClr">
                <a:tint val="20000"/>
                <a:alpha val="5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Aventura.thmx</Template>
  <TotalTime>1594</TotalTime>
  <Words>287</Words>
  <Application>Microsoft Office PowerPoint</Application>
  <PresentationFormat>Presentación en pantalla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Calisto MT</vt:lpstr>
      <vt:lpstr>Wingdings</vt:lpstr>
      <vt:lpstr>Aventura</vt:lpstr>
      <vt:lpstr>FERIA VERDE</vt:lpstr>
      <vt:lpstr>Objetivo. </vt:lpstr>
      <vt:lpstr>Actividades</vt:lpstr>
      <vt:lpstr>Sanación</vt:lpstr>
      <vt:lpstr>Productos orgánicos, locales, artesanales y biodegradables </vt:lpstr>
      <vt:lpstr>Yoga / Meditación con Cuencos </vt:lpstr>
      <vt:lpstr>Reciclaje</vt:lpstr>
      <vt:lpstr>Bailes</vt:lpstr>
      <vt:lpstr>Conferencias</vt:lpstr>
      <vt:lpstr>Publicidad</vt:lpstr>
      <vt:lpstr>Infraestructura</vt:lpstr>
      <vt:lpstr>Presentación de PowerPoint</vt:lpstr>
      <vt:lpstr>Parque México</vt:lpstr>
    </vt:vector>
  </TitlesOfParts>
  <Company>MAC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FERIA VERDE</dc:title>
  <dc:creator>Arnold Ricalde</dc:creator>
  <cp:lastModifiedBy>Ajager</cp:lastModifiedBy>
  <cp:revision>7</cp:revision>
  <dcterms:created xsi:type="dcterms:W3CDTF">2014-10-15T23:19:05Z</dcterms:created>
  <dcterms:modified xsi:type="dcterms:W3CDTF">2021-01-21T05:48:26Z</dcterms:modified>
</cp:coreProperties>
</file>